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54D94-3F74-4B1B-B375-66380E209BB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8CB33-DC8C-4190-85F3-201C5B60D7C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8CB33-DC8C-4190-85F3-201C5B60D7C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438400" y="5029200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Mrs. Bharati M. Sonawane</a:t>
            </a:r>
          </a:p>
          <a:p>
            <a:pPr algn="ctr"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 of Pharmacognosy</a:t>
            </a:r>
          </a:p>
          <a:p>
            <a:pPr algn="ctr"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Loknete Dr. J. D. Pawar College of Pharmacy, Manur. Kalwan.</a:t>
            </a:r>
            <a:endParaRPr lang="en-IN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BHARATI\ACADEMIC\NPCIR NOTES\pharmacovigilance\Pharmacovigilance_files\pharmacovigilance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HARATI\ACADEMIC\NPCIR NOTES\pharmacovigilance\Pharmacovigilance_files\pharmacovigilance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2" y="0"/>
            <a:ext cx="9139227" cy="68615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HARATI\ACADEMIC\NPCIR NOTES\pharmacovigilance\Pharmacovigilance_files\pharmacovigilance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2" y="0"/>
            <a:ext cx="9139227" cy="68615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HARATI\ACADEMIC\NPCIR NOTES\pharmacovigilance\Pharmacovigilance_files\pharmacovigilance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HARATI\ACADEMIC\NPCIR NOTES\pharmacovigilance\Pharmacovigilance_files\pharmacovigilance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HARATI\ACADEMIC\NPCIR NOTES\pharmacovigilance\Pharmacovigilance_files\pharmacovigilance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BHARATI\ACADEMIC\NPCIR NOTES\pharmacovigilance\Pharmacovigilance_files\pharmacovigilance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BHARATI\ACADEMIC\NPCIR NOTES\pharmacovigilance\Pharmacovigilance_files\pharmacovigilance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BHARATI\ACADEMIC\NPCIR NOTES\pharmacovigilance\Pharmacovigilance_files\pharmacovigilance-1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BHARATI\ACADEMIC\NPCIR NOTES\pharmacovigilance\Pharmacovigilance_files\pharmacovigilance-1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BHARATI\ACADEMIC\NPCIR NOTES\pharmacovigilance\Pharmacovigilance_files\pharmacovigilance-1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BHARATI\ACADEMIC\NPCIR NOTES\pharmacovigilance\Pharmacovigilance_files\pharmacovigilance-1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BHARATI\ACADEMIC\NPCIR NOTES\pharmacovigilance\Pharmacovigilance_files\pharmacovigilance-1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BHARATI\ACADEMIC\NPCIR NOTES\pharmacovigilance\Pharmacovigilance_files\pharmacovigilance-16-6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BHARATI\ACADEMIC\NPCIR NOTES\pharmacovigilance\Pharmacovigilance_files\pharmacovigilance-1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BHARATI\ACADEMIC\NPCIR NOTES\pharmacovigilance\Pharmacovigilance_files\pharmacovigilance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BHARATI\ACADEMIC\NPCIR NOTES\pharmacovigilance\Pharmacovigilance_files\pharmacovigilance-1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BHARATI\ACADEMIC\NPCIR NOTES\pharmacovigilance\Pharmacovigilance_files\pharmacovigilance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BHARATI\ACADEMIC\NPCIR NOTES\pharmacovigilance\Pharmacovigilance_files\pharmacovigilance-2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BHARATI\ACADEMIC\NPCIR NOTES\pharmacovigilance\Pharmacovigilance_files\pharmacovigilance-2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BHARATI\ACADEMIC\NPCIR NOTES\pharmacovigilance\Pharmacovigilance_files\pharmacovigilance-2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BHARATI\ACADEMIC\NPCIR NOTES\pharmacovigilance\Pharmacovigilance_files\pharmacovigilance-2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BHARATI\ACADEMIC\PGY-I\IMAGES\pexels-photo-207216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26</Words>
  <Application>Microsoft Office PowerPoint</Application>
  <PresentationFormat>On-screen Show (4:3)</PresentationFormat>
  <Paragraphs>4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admin</cp:lastModifiedBy>
  <cp:revision>4</cp:revision>
  <dcterms:created xsi:type="dcterms:W3CDTF">2006-08-16T00:00:00Z</dcterms:created>
  <dcterms:modified xsi:type="dcterms:W3CDTF">2021-01-20T10:01:12Z</dcterms:modified>
</cp:coreProperties>
</file>