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1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0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7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6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6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3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6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5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5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2DDE6-1499-4FF9-B742-4CF56F6E7AC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D546C-5E29-4B40-BC42-90721B0F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6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PHARMACEUTICAL ORGANIC CHEMISTRY - IV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276600"/>
            <a:ext cx="7391400" cy="2209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UNIT – III : HETEROCYCLIC COMPOUNDS</a:t>
            </a:r>
          </a:p>
          <a:p>
            <a:r>
              <a:rPr lang="en-US" sz="3600" b="1" dirty="0" smtClean="0">
                <a:solidFill>
                  <a:srgbClr val="00B0F0"/>
                </a:solidFill>
              </a:rPr>
              <a:t>Reaction, Synthesis and Medicinal Uses of THIOPHENE</a:t>
            </a:r>
          </a:p>
        </p:txBody>
      </p:sp>
    </p:spTree>
    <p:extLst>
      <p:ext uri="{BB962C8B-B14F-4D97-AF65-F5344CB8AC3E}">
        <p14:creationId xmlns:p14="http://schemas.microsoft.com/office/powerpoint/2010/main" val="73161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762000"/>
            <a:ext cx="6772275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86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8580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43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609600"/>
            <a:ext cx="6838950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17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772275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027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958012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80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67056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67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831271"/>
            <a:ext cx="6934200" cy="51192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8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61109"/>
            <a:ext cx="7239000" cy="548640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762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62800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532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10400" cy="502920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972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315200" cy="510540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38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19</Words>
  <Application>Microsoft Office PowerPoint</Application>
  <PresentationFormat>On-screen Show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PHARMACEUTICAL ORGANIC CHEMISTRY - IV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SSK1</dc:creator>
  <cp:lastModifiedBy>SSK1</cp:lastModifiedBy>
  <cp:revision>3</cp:revision>
  <dcterms:created xsi:type="dcterms:W3CDTF">2021-06-03T05:15:05Z</dcterms:created>
  <dcterms:modified xsi:type="dcterms:W3CDTF">2021-06-03T05:43:25Z</dcterms:modified>
</cp:coreProperties>
</file>