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19128-6800-4516-B9BE-2CBE63706AAE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80AA7-9BF4-4AFF-B359-2CD515DBC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297BA-6B85-DC9B-6B0E-460304B49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7012D-72AC-5419-E5C5-566F83DE3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41778-B797-7519-C438-9EDE3EF07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1F3B-FCBD-413A-BB73-3FF06C0CCFD2}" type="datetime1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8B8EE-A743-F5C2-30BD-8CF3426E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FD16E-C0FF-6BCB-7DA9-DB69C7BEA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10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8F790-BC50-19BC-E78F-DF943E483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58F7C-374C-1B87-F15D-16869D6D4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2ACCC-4524-6833-3ADC-A9800522E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7536-002E-4CB9-936F-A77FD55BC751}" type="datetime1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F2E4D-B287-EB70-7E20-2302D9AE8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6B23F-540C-8E46-F915-5CD851897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38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A5F5C-BBE1-AEC8-1909-09B385E41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3CD00-0124-C062-124C-13DD427FA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345E6-2193-3218-6343-DEDDEE471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648C-F8CB-4918-B636-A8B69FE84E36}" type="datetime1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C4FDD-3D5D-1306-E56E-847C55287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E8078-17D9-9A3A-A7C0-4AEF038B4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89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ECA41-5BFC-2B88-B85C-4F1BB63CC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63DF9-3E31-1F92-1CC1-1C6D060E30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E7AA9-08DD-4917-7F5C-5AA29BCC9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9640BD-1708-DFB9-8CCE-FF7AA774A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F98A0-B097-486B-B0EA-0B95486DB2F6}" type="datetime1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4E7D8-9725-9610-61F2-58886D0F7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1862DC-59E6-354D-E0AB-3583F30B0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32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B66EC-F84C-4F02-5F4E-5C2DC149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D2249-E8ED-AFF4-32DD-AF0E26445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E2FADC-B405-60E4-1425-B4AB1075E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204DF-AC14-95BA-B2EB-C981964702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06A867-9562-1DF6-EC79-DD6B240BA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83553A-AFE2-A31E-EDD2-C871EA2EF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2722C-46DA-4DFD-8179-CABA19B34D62}" type="datetime1">
              <a:rPr lang="en-US" smtClean="0"/>
              <a:t>7/21/2022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77C44F-4848-424A-8BB1-F88E5AC6A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F1EC54-BAF8-A0F7-02AE-8F23A216B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8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A2D60-0A10-38B9-8C1A-45C9BA50B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790731-C799-2F4D-759D-55587DB7E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64730-4FC0-4A66-9EBE-F4185F61EBEA}" type="datetime1">
              <a:rPr lang="en-US" smtClean="0"/>
              <a:t>7/21/2022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19131D-BF51-058D-3211-76256AF2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DA0BC5-5396-6D06-B9BD-1E7EB86F2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83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A9F7BE-200D-F8F8-33B1-DE8350E5F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81D5B-5460-49C4-9B72-2D208684DC32}" type="datetime1">
              <a:rPr lang="en-US" smtClean="0"/>
              <a:t>7/21/2022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279D4-B9CB-A7A1-17DD-C4988003A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A9D06-7DC6-71AE-C9BD-C6862A9CA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079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65DAF-3C61-62D5-517C-DD5479F0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1C9E9-5662-284F-B75A-624D9FB2A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9C7D2-2E2D-B539-444B-92218EF25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C542AD-F661-485E-4686-AD7160C79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47B1-B049-4611-AE57-19572A258269}" type="datetime1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C7669D-AB48-0C6C-241D-DE033F34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18CCB8-8527-E02F-7603-81767036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32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75961-9E15-8510-7443-3F7C332EB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8E8299-C4A5-0B7C-1B03-C45EDDBB9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C4BC1-3647-51B5-7E06-E2918679F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412578-5F3D-E7CB-2C46-3E13C7174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0B68-F972-4530-81EE-DDAAB519F6A8}" type="datetime1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4027A9-C927-5134-3D70-ECD2EB384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E570CC-7E75-C72B-34E5-3F925E1A3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81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5D0A0-7B2D-2391-56AC-762113686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EE848-E3E9-50D2-B2C0-95FDB0F9F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A0E04-5D85-AD09-AF09-D4977A120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396D7-A51B-4972-B40C-BDA7089B63D5}" type="datetime1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B1B96-77EB-F822-DA95-0C8372E7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B0B77-C902-9E97-38DA-5462012A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6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8B8EE0-45A4-7D9F-F19A-DCDB2F720B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962426-8645-8CF8-6D27-B8DD0A20E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F51AB-F4FD-3791-C505-D2CFD374B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8AF5-6036-40A2-BC07-D9157664A3A9}" type="datetime1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5C096-02D2-1442-9E7A-971DC8F1E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5233C-8C10-65C9-C066-C17498428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73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9CABF9-A3BC-0483-599E-9CA158704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32F64-F133-A87F-DE3D-3504177C4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96F6F-DA78-3A24-E328-06B9B4FD4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57EB-02CB-494B-A300-BE7D1E26C0A4}" type="datetime1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2DD28-DE17-E682-247C-78466B74E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Loknete Dr.J.D.Pawar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323E8-5DE5-BDDE-7720-45348F937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13B6F-B2E3-43E8-9D01-D29191E7B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6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17B072-A62D-EF74-F09B-B3A305A0F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8F9101-3E54-FF19-7B8C-5D56427AF9B4}"/>
              </a:ext>
            </a:extLst>
          </p:cNvPr>
          <p:cNvSpPr txBox="1"/>
          <p:nvPr/>
        </p:nvSpPr>
        <p:spPr>
          <a:xfrm>
            <a:off x="3893949" y="4972460"/>
            <a:ext cx="62070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Prepared By- Ms. Jayshree S. </a:t>
            </a:r>
            <a:r>
              <a:rPr lang="en-US" dirty="0" err="1">
                <a:solidFill>
                  <a:srgbClr val="FFC000"/>
                </a:solidFill>
              </a:rPr>
              <a:t>Bhadane</a:t>
            </a:r>
            <a:r>
              <a:rPr lang="en-US" dirty="0">
                <a:solidFill>
                  <a:srgbClr val="FFC000"/>
                </a:solidFill>
              </a:rPr>
              <a:t>.</a:t>
            </a:r>
          </a:p>
          <a:p>
            <a:r>
              <a:rPr lang="en-US" dirty="0">
                <a:solidFill>
                  <a:srgbClr val="FFC000"/>
                </a:solidFill>
              </a:rPr>
              <a:t>Designation- Assistant Professor.</a:t>
            </a:r>
          </a:p>
          <a:p>
            <a:r>
              <a:rPr lang="en-US" dirty="0">
                <a:solidFill>
                  <a:srgbClr val="FFC000"/>
                </a:solidFill>
              </a:rPr>
              <a:t>Department – Pharmaceutics.</a:t>
            </a:r>
          </a:p>
          <a:p>
            <a:r>
              <a:rPr lang="en-US" dirty="0">
                <a:solidFill>
                  <a:srgbClr val="FFC000"/>
                </a:solidFill>
              </a:rPr>
              <a:t>Course &amp; Code – Pharmaceutical Engineering (BP304T)</a:t>
            </a:r>
          </a:p>
          <a:p>
            <a:r>
              <a:rPr lang="en-US" dirty="0">
                <a:solidFill>
                  <a:srgbClr val="FFC000"/>
                </a:solidFill>
              </a:rPr>
              <a:t>Class- </a:t>
            </a:r>
            <a:r>
              <a:rPr lang="en-US" dirty="0" err="1">
                <a:solidFill>
                  <a:srgbClr val="FFC000"/>
                </a:solidFill>
              </a:rPr>
              <a:t>S.Y.B.Pharm</a:t>
            </a:r>
            <a:r>
              <a:rPr lang="en-US" dirty="0">
                <a:solidFill>
                  <a:srgbClr val="FFC000"/>
                </a:solidFill>
              </a:rPr>
              <a:t>                      Semester- III</a:t>
            </a:r>
          </a:p>
          <a:p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99B91-5808-DFE5-AE3C-588AFE86B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76B39-A0AB-7CA1-6C44-E2FFE2E0D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63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EAED6D-82F4-02DD-A8BF-DD154BC24F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293"/>
          <a:stretch/>
        </p:blipFill>
        <p:spPr>
          <a:xfrm>
            <a:off x="912624" y="1782305"/>
            <a:ext cx="7639050" cy="43279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B86DA6-FC45-3CA6-E302-BC3935AF80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20" r="2705" b="81863"/>
          <a:stretch/>
        </p:blipFill>
        <p:spPr>
          <a:xfrm>
            <a:off x="2174929" y="608229"/>
            <a:ext cx="6376745" cy="9726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BA96DE-6FF2-C1A9-BEFB-9A8202A3F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809563-2380-F782-6065-C8C07B638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77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3342A3-07E5-244E-7F2B-BAF1D5BED8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53"/>
          <a:stretch/>
        </p:blipFill>
        <p:spPr>
          <a:xfrm>
            <a:off x="1981200" y="1751308"/>
            <a:ext cx="8229600" cy="43970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9198C9-C701-7BCA-4BD3-7B17F1D0E5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35" r="14093" b="78567"/>
          <a:stretch/>
        </p:blipFill>
        <p:spPr>
          <a:xfrm>
            <a:off x="4339525" y="353151"/>
            <a:ext cx="4417018" cy="116568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7C3A49-7EDA-83E3-9174-70D322C96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ABB9EE-CC77-CEB7-3BA4-06C5B9D14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22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78EE1A-6F97-4BB3-54F5-9F0FD633EC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29"/>
          <a:stretch/>
        </p:blipFill>
        <p:spPr>
          <a:xfrm>
            <a:off x="1862137" y="1611824"/>
            <a:ext cx="8467725" cy="47508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D1AEA2-33FA-CD90-0ADB-7E17419BA8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80" r="15408" b="81763"/>
          <a:stretch/>
        </p:blipFill>
        <p:spPr>
          <a:xfrm>
            <a:off x="2851688" y="360335"/>
            <a:ext cx="5894522" cy="107002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218FAD-E675-3BF4-9600-80AAD6E09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62FD2-1640-7D68-8DCE-67CF5F43E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03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DEC5CB-1118-2DC3-02BB-C14AA4999E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631"/>
          <a:stretch/>
        </p:blipFill>
        <p:spPr>
          <a:xfrm>
            <a:off x="1585912" y="1534332"/>
            <a:ext cx="9020175" cy="50141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C1D745-79FF-2F7A-7390-01A8EEC72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76" r="12945" b="80866"/>
          <a:stretch/>
        </p:blipFill>
        <p:spPr>
          <a:xfrm>
            <a:off x="2409986" y="131735"/>
            <a:ext cx="6555783" cy="119377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50C5B0-553E-6D37-508E-322267DF7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2272B-BFFF-0628-C44A-10CC4ABA1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89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58E083-A341-BA9E-84EB-FEBB902EF9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312"/>
          <a:stretch/>
        </p:blipFill>
        <p:spPr>
          <a:xfrm>
            <a:off x="2257425" y="2107768"/>
            <a:ext cx="7677150" cy="3892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E5D61F-230C-AF7D-C83D-3C120E4641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15" r="11105" b="77194"/>
          <a:stretch/>
        </p:blipFill>
        <p:spPr>
          <a:xfrm>
            <a:off x="3037667" y="548737"/>
            <a:ext cx="4788977" cy="117302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F7E191-16DE-A482-819A-1470535B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66CCF-50B9-04E7-C571-AA8149D82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76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BD2A48-7F71-3AC4-C248-3BB1FD8B92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26"/>
          <a:stretch/>
        </p:blipFill>
        <p:spPr>
          <a:xfrm>
            <a:off x="2366962" y="1588168"/>
            <a:ext cx="7458075" cy="47745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E274C9-1A3B-5915-F303-85693A5BB1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9" t="2399" r="9963" b="78582"/>
          <a:stretch/>
        </p:blipFill>
        <p:spPr>
          <a:xfrm>
            <a:off x="2823411" y="411079"/>
            <a:ext cx="6630110" cy="11158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126762-462F-E779-F64B-48D8B3FFB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8A0EF-2FBB-5EF9-C501-190E30D5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68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8AB7B6-E405-872F-43FA-317CAD39B2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65"/>
          <a:stretch/>
        </p:blipFill>
        <p:spPr>
          <a:xfrm>
            <a:off x="1862137" y="1507958"/>
            <a:ext cx="8467725" cy="48642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AD2C73-61BF-DAD7-777D-F144A898D6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26" r="12110" b="84270"/>
          <a:stretch/>
        </p:blipFill>
        <p:spPr>
          <a:xfrm>
            <a:off x="2664242" y="270962"/>
            <a:ext cx="6593305" cy="92593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41BD37-8754-2460-8873-0F08405BC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20DEF-C3F4-01CE-644E-2ECC3B8B5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51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CE559-C690-ED14-4710-C7A626E8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89" r="13014" b="84127"/>
          <a:stretch/>
        </p:blipFill>
        <p:spPr>
          <a:xfrm>
            <a:off x="3430291" y="177020"/>
            <a:ext cx="5331417" cy="9388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6EF4C8-37F0-E521-806A-17544A8A8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78" t="14825" r="-13178" b="-13888"/>
          <a:stretch/>
        </p:blipFill>
        <p:spPr>
          <a:xfrm>
            <a:off x="1549831" y="1580828"/>
            <a:ext cx="8115300" cy="585957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54C910-8622-F955-7C3B-DA4ED5B8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79491-E1F2-5E81-3048-5FF1B83BD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70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FBF9E1-13CD-C67F-752E-C1B0030A66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86" t="-712" r="15748" b="87782"/>
          <a:stretch/>
        </p:blipFill>
        <p:spPr>
          <a:xfrm>
            <a:off x="2991173" y="381969"/>
            <a:ext cx="5625886" cy="7439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B75BCA-5A6D-ED02-FED3-96355827C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35"/>
          <a:stretch/>
        </p:blipFill>
        <p:spPr>
          <a:xfrm>
            <a:off x="1603591" y="1518834"/>
            <a:ext cx="8401050" cy="495719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619AEC-B07F-07D0-5BC6-AA6AF5F4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E610F-D047-21F3-F88F-B9630B8D9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97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EE40CF-152F-608D-989D-7F77A7CE7A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59"/>
          <a:stretch/>
        </p:blipFill>
        <p:spPr>
          <a:xfrm>
            <a:off x="1670104" y="1348353"/>
            <a:ext cx="8324850" cy="48667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386456-AC43-5F05-9DE0-4AFF82BB1A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83" r="11906" b="87340"/>
          <a:stretch/>
        </p:blipFill>
        <p:spPr>
          <a:xfrm>
            <a:off x="3239146" y="642937"/>
            <a:ext cx="5749872" cy="70541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229CC0-B9C4-9B1A-20C4-4DDF59A4A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436EE-7A0E-8CFD-4717-07694911A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10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955321-D97D-6F68-5CE7-73A6C9453E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62" t="-766" r="13350" b="79037"/>
          <a:stretch/>
        </p:blipFill>
        <p:spPr>
          <a:xfrm>
            <a:off x="3471620" y="387459"/>
            <a:ext cx="5703378" cy="13018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A929D6-7BA6-D7F4-8A68-E8605778BF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59"/>
          <a:stretch/>
        </p:blipFill>
        <p:spPr>
          <a:xfrm>
            <a:off x="1895475" y="1689315"/>
            <a:ext cx="8401050" cy="492127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4205DE-2311-1161-40D4-13B5892D3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3FB0A-3582-22D8-A5E9-7F555C00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9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92811A-42D8-D553-C6CF-858AA3EEF7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13" r="14570" b="84990"/>
          <a:stretch/>
        </p:blipFill>
        <p:spPr>
          <a:xfrm>
            <a:off x="3874576" y="500062"/>
            <a:ext cx="5238428" cy="8792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5E0764-824A-20D0-8C10-2829F58584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69"/>
          <a:stretch/>
        </p:blipFill>
        <p:spPr>
          <a:xfrm>
            <a:off x="1838325" y="1627322"/>
            <a:ext cx="8515350" cy="491659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9912DC-1C35-56B7-BB63-15648BDE4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61083-C683-4FEF-0FC4-A5ADF1E2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94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06551A-3442-BFED-58C4-B99390921D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05"/>
          <a:stretch/>
        </p:blipFill>
        <p:spPr>
          <a:xfrm>
            <a:off x="2050943" y="1321231"/>
            <a:ext cx="8496300" cy="47831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E1373E-C6BF-B378-22CD-FE4EF87EBD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55" r="11024" b="88576"/>
          <a:stretch/>
        </p:blipFill>
        <p:spPr>
          <a:xfrm>
            <a:off x="4053454" y="388427"/>
            <a:ext cx="5269423" cy="65286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2F58AD5-30C8-9FF3-52F1-BC624A7FE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FF78E-9E0B-544F-880B-6431E3C3D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78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043650-0A54-FFA2-DE42-CD57975DDA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07" r="13963" b="81335"/>
          <a:stretch/>
        </p:blipFill>
        <p:spPr>
          <a:xfrm>
            <a:off x="3254644" y="381000"/>
            <a:ext cx="5889356" cy="11378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929950-5019-C168-8178-1FDCB86813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72"/>
          <a:stretch/>
        </p:blipFill>
        <p:spPr>
          <a:xfrm>
            <a:off x="1572432" y="1525292"/>
            <a:ext cx="8458200" cy="495170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EBC594-8ABB-E883-1F48-ACDF85E0A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6927B-24BD-0A09-8C19-4D0229DE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09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282783-5707-EEAC-1A7D-CEE981E62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26" t="19158" r="-5026" b="6872"/>
          <a:stretch/>
        </p:blipFill>
        <p:spPr>
          <a:xfrm>
            <a:off x="1599878" y="1416279"/>
            <a:ext cx="8515350" cy="44598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E18C1C-593C-B6F9-0E5A-AF4DF2C524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51" r="14752" b="79111"/>
          <a:stretch/>
        </p:blipFill>
        <p:spPr>
          <a:xfrm>
            <a:off x="2928373" y="156799"/>
            <a:ext cx="5858360" cy="125948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9196F6-6BA4-3ED5-43F6-592D9D16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2CBBD-070E-94E4-4D73-BD1182E0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27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667430-F8BF-A5C4-0873-99C2451723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46" r="14429" b="83197"/>
          <a:stretch/>
        </p:blipFill>
        <p:spPr>
          <a:xfrm>
            <a:off x="2743201" y="296163"/>
            <a:ext cx="5780868" cy="974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D5B773-50EC-5DF4-2FEC-5FCE1C793A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69"/>
          <a:stretch/>
        </p:blipFill>
        <p:spPr>
          <a:xfrm>
            <a:off x="2156443" y="1549831"/>
            <a:ext cx="8220075" cy="485702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707B59-2089-5B3F-C6C8-BE02FD9CF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8C6D9-808B-61AA-3FD3-1B92EA1ED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14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AE6F54-2B2D-4160-A107-886EBFE792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639"/>
          <a:stretch/>
        </p:blipFill>
        <p:spPr>
          <a:xfrm>
            <a:off x="1847850" y="1627322"/>
            <a:ext cx="8496300" cy="47687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18D8A4-CB43-E772-2F3F-D415B2D6A4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36" r="17956" b="78272"/>
          <a:stretch/>
        </p:blipFill>
        <p:spPr>
          <a:xfrm>
            <a:off x="3704095" y="337975"/>
            <a:ext cx="5191933" cy="128934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C57FAF-52A2-2F1F-4476-D97D0E01D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73556-C774-05BE-FD03-A7D5B321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22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124C5-9DC2-F5F3-12FA-2EB0653A6A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01"/>
          <a:stretch/>
        </p:blipFill>
        <p:spPr>
          <a:xfrm>
            <a:off x="-108488" y="0"/>
            <a:ext cx="12300487" cy="685799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05677A-1F51-5BBD-549E-AA01D6F16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Loknete Dr.J.D.Pawar College of Pharmacy, Manur, Kalwan.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A5B6C-FCC5-05B6-7AF5-960BEA7D6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3B6F-B2E3-43E8-9D01-D29191E7B5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87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359</Words>
  <Application>Microsoft Office PowerPoint</Application>
  <PresentationFormat>Widescreen</PresentationFormat>
  <Paragraphs>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4</cp:revision>
  <dcterms:created xsi:type="dcterms:W3CDTF">2022-07-20T10:21:35Z</dcterms:created>
  <dcterms:modified xsi:type="dcterms:W3CDTF">2022-07-21T05:23:50Z</dcterms:modified>
</cp:coreProperties>
</file>