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6" d="100"/>
          <a:sy n="46" d="100"/>
        </p:scale>
        <p:origin x="165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284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076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697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7028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033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195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261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48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152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3685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0261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D7BE8-4B92-4B22-A1E0-1996FC7CA236}" type="datetimeFigureOut">
              <a:rPr lang="en-IN" smtClean="0"/>
              <a:t>07-06-2021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8EF9E-158D-4F02-A56B-3194477335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436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PHARMACEUTICAL ORGANIC CHEMISTRY - III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600" b="1" dirty="0" smtClean="0"/>
              <a:t>UNIT - IV</a:t>
            </a:r>
          </a:p>
          <a:p>
            <a:r>
              <a:rPr lang="en-GB" sz="3600" dirty="0" smtClean="0">
                <a:solidFill>
                  <a:srgbClr val="0070C0"/>
                </a:solidFill>
              </a:rPr>
              <a:t>Chemistry, Synthesis, reaction and Medicinal Uses of QUINOLINE &amp; ISOQUINOLINE</a:t>
            </a:r>
            <a:endParaRPr lang="en-IN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00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243" y="496478"/>
            <a:ext cx="8442974" cy="59332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5586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469" y="681037"/>
            <a:ext cx="8114003" cy="53938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801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700" y="661121"/>
            <a:ext cx="8168554" cy="50123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8611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067" y="756371"/>
            <a:ext cx="8863878" cy="54781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1806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500" y="752907"/>
            <a:ext cx="8833573" cy="51906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7249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53" y="945140"/>
            <a:ext cx="8852621" cy="48529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1245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345" y="913967"/>
            <a:ext cx="8289781" cy="50504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16108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394" y="916565"/>
            <a:ext cx="8032606" cy="49023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74199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574" y="1112261"/>
            <a:ext cx="8064644" cy="49560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935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227" y="836901"/>
            <a:ext cx="7856827" cy="48365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81568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741" y="851621"/>
            <a:ext cx="7730404" cy="51958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18405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089" y="1026535"/>
            <a:ext cx="8134784" cy="49378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5373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012" y="922626"/>
            <a:ext cx="8198860" cy="47715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2841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192" y="839497"/>
            <a:ext cx="8417936" cy="4958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8258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843" y="868073"/>
            <a:ext cx="8221375" cy="49300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2398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396" y="971116"/>
            <a:ext cx="7896659" cy="47646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5187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20</Words>
  <Application>Microsoft Office PowerPoint</Application>
  <PresentationFormat>Widescreen</PresentationFormat>
  <Paragraphs>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PHARMACEUTICAL ORGANIC CHEMISTRY - 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dhanwatesharad@gmail.com</dc:creator>
  <cp:lastModifiedBy>dhanwatesharad@gmail.com</cp:lastModifiedBy>
  <cp:revision>3</cp:revision>
  <dcterms:created xsi:type="dcterms:W3CDTF">2021-06-07T05:52:57Z</dcterms:created>
  <dcterms:modified xsi:type="dcterms:W3CDTF">2021-06-07T06:06:08Z</dcterms:modified>
</cp:coreProperties>
</file>