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4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1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4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5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9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8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5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4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3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PHARMACEUTICAL ORGANIC CHEMISTRY - III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048000"/>
            <a:ext cx="6400800" cy="2895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UNIT – IV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Chemistry, Synthesis, Reactions and Medicinal Uses of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PYRIDINE &amp; AZEPINE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4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77240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48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8486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18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8486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93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8" y="457200"/>
            <a:ext cx="8205113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21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7724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17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7724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10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6962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69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7848600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16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6200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1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4" y="533400"/>
            <a:ext cx="7633855" cy="5562600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585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9248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607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6962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156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6" y="457200"/>
            <a:ext cx="7841673" cy="5638800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58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54380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85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6200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895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5438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940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5438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917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6200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275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5438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947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9140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714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1" y="609600"/>
            <a:ext cx="77724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581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5438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73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20</Words>
  <Application>Microsoft Office PowerPoint</Application>
  <PresentationFormat>On-screen Show (4:3)</PresentationFormat>
  <Paragraphs>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PHARMACEUTICAL ORGANIC CHEMISTRY -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PHARMACEUTICAL ORGANIC CHEMISTRY - III</dc:title>
  <dc:creator>SSK1</dc:creator>
  <cp:lastModifiedBy>SSK1</cp:lastModifiedBy>
  <cp:revision>6</cp:revision>
  <dcterms:created xsi:type="dcterms:W3CDTF">2021-06-04T10:29:48Z</dcterms:created>
  <dcterms:modified xsi:type="dcterms:W3CDTF">2021-06-04T11:10:37Z</dcterms:modified>
</cp:coreProperties>
</file>