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4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4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3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03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92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39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00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71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1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30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29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3273A-EF78-4110-A3B1-3A8B4C96AD57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5A6DB-8B24-40C6-9B39-ED8FDFC7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7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PHARMACEUTICAL ORGANIC CHEMISTRY - III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124200"/>
            <a:ext cx="6400800" cy="2286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</a:rPr>
              <a:t>UNIT – IV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Chemistry, Synthesis, Reactions and Medicinal uses of </a:t>
            </a:r>
          </a:p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PYRAZOLE &amp; 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MIDAZOLE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03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985838"/>
            <a:ext cx="7058025" cy="4886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8766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071563"/>
            <a:ext cx="7000875" cy="471487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540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966788"/>
            <a:ext cx="6924675" cy="49244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5348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957263"/>
            <a:ext cx="6962775" cy="494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952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66800"/>
            <a:ext cx="7327272" cy="4767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183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928688"/>
            <a:ext cx="6924675" cy="5000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873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1062038"/>
            <a:ext cx="6943725" cy="4957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071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2" y="685800"/>
            <a:ext cx="6924675" cy="5253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749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45" y="685800"/>
            <a:ext cx="7034213" cy="5338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1348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296606" cy="5100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424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44236"/>
            <a:ext cx="7588685" cy="533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834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51164"/>
            <a:ext cx="7570126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76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536718" cy="525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323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51164"/>
            <a:ext cx="7354854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6560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7431848" cy="5410200"/>
          </a:xfrm>
          <a:prstGeom prst="rect">
            <a:avLst/>
          </a:prstGeom>
          <a:noFill/>
          <a:ln w="9525">
            <a:solidFill>
              <a:schemeClr val="bg2">
                <a:lumMod val="1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1696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57238"/>
            <a:ext cx="7416827" cy="5262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166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09600"/>
            <a:ext cx="7406516" cy="5281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9074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7479463" cy="533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952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7543800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709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21</Words>
  <Application>Microsoft Office PowerPoint</Application>
  <PresentationFormat>On-screen Show (4:3)</PresentationFormat>
  <Paragraphs>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PHARMACEUTICAL ORGANIC CHEMISTRY - III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PHARMACEUTICAL ORGANIC CHEMISTRY - III</dc:title>
  <dc:creator>SSK1</dc:creator>
  <cp:lastModifiedBy>SSK1</cp:lastModifiedBy>
  <cp:revision>4</cp:revision>
  <dcterms:created xsi:type="dcterms:W3CDTF">2021-06-04T08:52:36Z</dcterms:created>
  <dcterms:modified xsi:type="dcterms:W3CDTF">2021-06-04T09:19:06Z</dcterms:modified>
</cp:coreProperties>
</file>