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0" roundtripDataSignature="AMtx7mjLsscs95lNsv7LQMVWVHxVTuiy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Calibri"/>
              <a:buNone/>
            </a:pPr>
            <a:r>
              <a:rPr b="1" lang="en-GB">
                <a:solidFill>
                  <a:srgbClr val="FF0000"/>
                </a:solidFill>
              </a:rPr>
              <a:t>PHARMACEUTICAL ORGANIC CHEMISTRY - III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GB" sz="3600"/>
              <a:t>UNIT - IV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600"/>
              <a:buNone/>
            </a:pPr>
            <a:r>
              <a:rPr lang="en-GB" sz="3600">
                <a:solidFill>
                  <a:srgbClr val="0070C0"/>
                </a:solidFill>
              </a:rPr>
              <a:t>Chemistry, Synthesis, reaction and Medicinal Uses of PYRIMDINE &amp; PURINE</a:t>
            </a:r>
            <a:endParaRPr sz="360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4068" y="898770"/>
            <a:ext cx="7309633" cy="4900642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04714" y="768238"/>
            <a:ext cx="7332248" cy="5143166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5513" y="866975"/>
            <a:ext cx="7746977" cy="4748214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3917" y="1064048"/>
            <a:ext cx="7425542" cy="4654171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3180" y="1035608"/>
            <a:ext cx="7177490" cy="447654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9826" y="823107"/>
            <a:ext cx="6665689" cy="4727363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68353" y="996703"/>
            <a:ext cx="6955196" cy="4856357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1208" y="840011"/>
            <a:ext cx="7437660" cy="4826694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9540" y="717526"/>
            <a:ext cx="7757039" cy="5000694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3717" y="742480"/>
            <a:ext cx="7331500" cy="4977267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68787" y="753951"/>
            <a:ext cx="7486582" cy="5002906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93135" y="834913"/>
            <a:ext cx="7462234" cy="5058534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992" y="732955"/>
            <a:ext cx="7529982" cy="531456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84042" y="795538"/>
            <a:ext cx="7979027" cy="4961318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2021-06-07T05:52:57Z</dcterms:created>
  <dc:creator>dhanwatesharad@gmail.com</dc:creator>
</cp:coreProperties>
</file>