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95CC-0D28-4383-AEBB-D2AEEEE4929D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E9E8-7CC1-4142-8411-7E52ED2BD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915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95CC-0D28-4383-AEBB-D2AEEEE4929D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E9E8-7CC1-4142-8411-7E52ED2BD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245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95CC-0D28-4383-AEBB-D2AEEEE4929D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E9E8-7CC1-4142-8411-7E52ED2BD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313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95CC-0D28-4383-AEBB-D2AEEEE4929D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E9E8-7CC1-4142-8411-7E52ED2BD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144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95CC-0D28-4383-AEBB-D2AEEEE4929D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E9E8-7CC1-4142-8411-7E52ED2BD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651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95CC-0D28-4383-AEBB-D2AEEEE4929D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E9E8-7CC1-4142-8411-7E52ED2BD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899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95CC-0D28-4383-AEBB-D2AEEEE4929D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E9E8-7CC1-4142-8411-7E52ED2BD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280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95CC-0D28-4383-AEBB-D2AEEEE4929D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E9E8-7CC1-4142-8411-7E52ED2BD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81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95CC-0D28-4383-AEBB-D2AEEEE4929D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E9E8-7CC1-4142-8411-7E52ED2BD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052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95CC-0D28-4383-AEBB-D2AEEEE4929D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E9E8-7CC1-4142-8411-7E52ED2BD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046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95CC-0D28-4383-AEBB-D2AEEEE4929D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E9E8-7CC1-4142-8411-7E52ED2BD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331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B95CC-0D28-4383-AEBB-D2AEEEE4929D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DE9E8-7CC1-4142-8411-7E52ED2BD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290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43000"/>
            <a:ext cx="7772400" cy="1470025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PHARMACEUTICAL ORGANIC CHEMISTRY - III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048000"/>
            <a:ext cx="6400800" cy="28956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UNIT – IV</a:t>
            </a:r>
            <a:endParaRPr lang="en-US" dirty="0" smtClean="0">
              <a:solidFill>
                <a:srgbClr val="0070C0"/>
              </a:solidFill>
            </a:endParaRPr>
          </a:p>
          <a:p>
            <a:r>
              <a:rPr lang="en-US" dirty="0" smtClean="0">
                <a:solidFill>
                  <a:srgbClr val="0070C0"/>
                </a:solidFill>
              </a:rPr>
              <a:t>Chemistry, Synthesis, Reactions and Medicinal Uses of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OXAZOLE &amp; THIAZOLE</a:t>
            </a:r>
            <a:endParaRPr lang="en-US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343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85800"/>
            <a:ext cx="7400728" cy="533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3721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85800"/>
            <a:ext cx="7579895" cy="533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4012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85800"/>
            <a:ext cx="7780756" cy="518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2813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945" y="561109"/>
            <a:ext cx="7979229" cy="541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0994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99208"/>
            <a:ext cx="7620000" cy="557299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1128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09600"/>
            <a:ext cx="7696200" cy="533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9722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27" y="685800"/>
            <a:ext cx="7661844" cy="5410200"/>
          </a:xfrm>
          <a:prstGeom prst="rect">
            <a:avLst/>
          </a:prstGeom>
          <a:noFill/>
          <a:ln w="9525">
            <a:solidFill>
              <a:schemeClr val="tx1">
                <a:lumMod val="95000"/>
                <a:lumOff val="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7303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09600"/>
            <a:ext cx="7620000" cy="563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7773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09600"/>
            <a:ext cx="7543800" cy="533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1268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"/>
            <a:ext cx="8128252" cy="556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5123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77982"/>
            <a:ext cx="7958717" cy="56180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1963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09600"/>
            <a:ext cx="7696200" cy="5257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4317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27" y="609600"/>
            <a:ext cx="7772400" cy="579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90245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696200" cy="548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1890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33400"/>
            <a:ext cx="7543800" cy="548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4301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09600"/>
            <a:ext cx="7467600" cy="533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87666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09600"/>
            <a:ext cx="7543800" cy="541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33862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20</Words>
  <Application>Microsoft Office PowerPoint</Application>
  <PresentationFormat>On-screen Show (4:3)</PresentationFormat>
  <Paragraphs>4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PHARMACEUTICAL ORGANIC CHEMISTRY - III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PHARMACEUTICAL ORGANIC CHEMISTRY - III</dc:title>
  <dc:creator>SSK1</dc:creator>
  <cp:lastModifiedBy>SSK1</cp:lastModifiedBy>
  <cp:revision>2</cp:revision>
  <dcterms:created xsi:type="dcterms:W3CDTF">2021-06-04T10:29:48Z</dcterms:created>
  <dcterms:modified xsi:type="dcterms:W3CDTF">2021-06-04T10:45:53Z</dcterms:modified>
</cp:coreProperties>
</file>