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301" r:id="rId17"/>
    <p:sldId id="272" r:id="rId18"/>
    <p:sldId id="273" r:id="rId19"/>
    <p:sldId id="274" r:id="rId20"/>
    <p:sldId id="275" r:id="rId21"/>
    <p:sldId id="276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7FBDD-C13B-4925-ACE2-F089F4749F94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4ADF3F-B704-48E9-B5C9-FA120BA837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ADF3F-B704-48E9-B5C9-FA120BA8377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4800"/>
            <a:ext cx="9144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2286000" y="4648200"/>
            <a:ext cx="457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Mrs. Bharati M. Sonawane</a:t>
            </a:r>
          </a:p>
          <a:p>
            <a:pPr algn="ctr"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Department of Pharmacognosy</a:t>
            </a:r>
          </a:p>
          <a:p>
            <a:pPr algn="ctr"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Loknete Dr. J. D. Pawar College of Pharmacy, Manur. Kalwan.</a:t>
            </a:r>
            <a:endParaRPr lang="en-IN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HARATI\ACADEMIC\NPCIR NOTES\herbal drug industry\herbal-drug-industry-by-pooja-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5255"/>
            <a:ext cx="8534400" cy="64074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HARATI\ACADEMIC\NPCIR NOTES\herbal drug industry\herbal-drug-industry-by-pooja-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82465"/>
            <a:ext cx="8382000" cy="62930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BHARATI\ACADEMIC\NPCIR NOTES\herbal drug industry\herbal-drug-industry-by-pooja-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254" y="228600"/>
            <a:ext cx="8529945" cy="6404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BHARATI\ACADEMIC\NPCIR NOTES\herbal drug industry\herbal-drug-industry-by-pooja-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82465"/>
            <a:ext cx="8382000" cy="62930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BHARATI\ACADEMIC\NPCIR NOTES\herbal drug industry\herbal-drug-industry-by-pooja-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82466"/>
            <a:ext cx="8250757" cy="61945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BHARATI\ACADEMIC\NPCIR NOTES\herbal drug industry\herbal-drug-industry-by-pooja-7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39675"/>
            <a:ext cx="8229600" cy="61786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BHARATI\ACADEMIC\NPCIR NOTES\herbal drug industry\herbal-drug-industry-by-pooja-8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027" y="228600"/>
            <a:ext cx="8525173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BHARATI\ACADEMIC\NPCIR NOTES\herbal drug industry\herbal-drug-industry-by-pooja-9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82466"/>
            <a:ext cx="8534400" cy="6407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BHARATI\ACADEMIC\NPCIR NOTES\herbal drug industry\herbal-drug-industry-by-pooja-1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5256"/>
            <a:ext cx="8686800" cy="6521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BHARATI\ACADEMIC\NPCIR NOTES\herbal drug industry\herbal-drug-industry-by-pooja-12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5256"/>
            <a:ext cx="8610600" cy="64646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BHARATI\ACADEMIC\NPCIR NOTES\herbal drug industry\herbal-drug-industry-by-pooja-1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372" y="168046"/>
            <a:ext cx="8606146" cy="6461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BHARATI\ACADEMIC\NPCIR NOTES\herbal drug industry\herbal-drug-regulations-3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BHARATI\ACADEMIC\NPCIR NOTES\herbal drug industry\herbal-drug-regulations-4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BHARATI\ACADEMIC\NPCIR NOTES\herbal drug industry\herbal-drug-regulations-5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4"/>
            <a:ext cx="9144000" cy="68651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905000"/>
            <a:ext cx="7587334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Algerian" pitchFamily="82" charset="0"/>
              </a:rPr>
              <a:t>Industry oriented </a:t>
            </a:r>
            <a:endParaRPr lang="en-US" sz="6000" dirty="0" smtClean="0">
              <a:solidFill>
                <a:srgbClr val="FF0000"/>
              </a:solidFill>
              <a:latin typeface="Algerian" pitchFamily="82" charset="0"/>
            </a:endParaRPr>
          </a:p>
          <a:p>
            <a:pPr algn="ctr"/>
            <a:r>
              <a:rPr lang="en-US" sz="6000" dirty="0" smtClean="0">
                <a:solidFill>
                  <a:srgbClr val="FF0000"/>
                </a:solidFill>
                <a:latin typeface="Algerian" pitchFamily="82" charset="0"/>
              </a:rPr>
              <a:t>R&amp;D </a:t>
            </a:r>
            <a:r>
              <a:rPr lang="en-US" sz="6000" dirty="0" smtClean="0">
                <a:solidFill>
                  <a:srgbClr val="FF0000"/>
                </a:solidFill>
                <a:latin typeface="Algerian" pitchFamily="82" charset="0"/>
              </a:rPr>
              <a:t>Institutes</a:t>
            </a:r>
            <a:endParaRPr lang="en-US" sz="6000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20"/>
            <a:ext cx="9149365" cy="6853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20"/>
            <a:ext cx="9149365" cy="6853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66" y="0"/>
            <a:ext cx="9154731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20"/>
            <a:ext cx="9149365" cy="6853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20"/>
            <a:ext cx="9149365" cy="6853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75260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Technical and Funding </a:t>
            </a:r>
          </a:p>
          <a:p>
            <a:pPr algn="ctr"/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assistance Schemes</a:t>
            </a:r>
            <a:endParaRPr lang="en-US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:\BHARATI\ACADEMIC\NPCIR NOTES\herbal drug industry\ayush-funding-opportunities-6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372" y="381000"/>
            <a:ext cx="8617258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D:\BHARATI\ACADEMIC\NPCIR NOTES\herbal drug industry\ayush-funding-opportunities-7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371" y="381000"/>
            <a:ext cx="8294111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D:\BHARATI\ACADEMIC\NPCIR NOTES\herbal drug industry\ayush-funding-opportunities-8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381000"/>
            <a:ext cx="8940405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D:\BHARATI\ACADEMIC\NPCIR NOTES\herbal drug industry\ayush-funding-opportunities-15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656" y="304800"/>
            <a:ext cx="8724974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D:\BHARATI\ACADEMIC\NPCIR NOTES\herbal drug industry\ayush-funding-opportunities-16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02498"/>
            <a:ext cx="8728228" cy="61745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D:\BHARATI\ACADEMIC\NPCIR NOTES\herbal drug industry\ayush-funding-opportunities-25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56402"/>
            <a:ext cx="8759746" cy="61967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D:\BHARATI\ACADEMIC\NPCIR NOTES\herbal drug industry\ayush-funding-opportunities-26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02497"/>
            <a:ext cx="8686800" cy="61451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D:\BHARATI\ACADEMIC\NPCIR NOTES\herbal drug industry\ayush-funding-opportunities-27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94686"/>
            <a:ext cx="8915400" cy="63069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D:\BHARATI\ACADEMIC\NPCIR NOTES\herbal drug industry\ayush-funding-opportunities-28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655" y="304800"/>
            <a:ext cx="8940405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D:\BHARATI\ACADEMIC\NPCIR NOTES\herbal drug industry\ayush-funding-opportunities-29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4686"/>
            <a:ext cx="9144000" cy="64686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D:\BHARATI\ACADEMIC\NPCIR NOTES\herbal drug industry\ayush-funding-opportunities-30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096060" cy="64347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D:\BHARATI\ACADEMIC\NPCIR NOTES\herbal drug industry\ayush-funding-opportunities-31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458200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D:\BHARATI\ACADEMIC\NPCIR NOTES\herbal drug industry\ayush-funding-opportunities-49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8915400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D:\BHARATI\ACADEMIC\NPCIR NOTES\herbal drug industry\ayush-funding-opportunities-50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8839200" cy="594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D:\BHARATI\ACADEMIC\NPCIR NOTES\herbal drug industry\ayush-funding-opportunities-55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35</Words>
  <Application>Microsoft Office PowerPoint</Application>
  <PresentationFormat>On-screen Show (4:3)</PresentationFormat>
  <Paragraphs>8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admin</cp:lastModifiedBy>
  <cp:revision>10</cp:revision>
  <dcterms:created xsi:type="dcterms:W3CDTF">2006-08-16T00:00:00Z</dcterms:created>
  <dcterms:modified xsi:type="dcterms:W3CDTF">2021-01-28T09:39:44Z</dcterms:modified>
</cp:coreProperties>
</file>