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3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93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987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97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7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6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8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2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8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9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8146F-4C74-484D-BB95-0E2D6AE671F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F34EB-863B-4E4D-B39B-AAAA7843B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3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583" y="14478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PHARMACEUTICAL ORGANIC CHEMISTRY - IV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effectLst/>
              </a:rPr>
              <a:t> 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244334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UNIT III</a:t>
            </a:r>
          </a:p>
          <a:p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HETEROCYCLIC COMPOUNDS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9318" y="4800600"/>
            <a:ext cx="6265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Synthesis , reactions and Medicinal uses of 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FURAN</a:t>
            </a:r>
          </a:p>
          <a:p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1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69" y="685800"/>
            <a:ext cx="651571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613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695812" cy="478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553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794492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469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55964"/>
            <a:ext cx="7467966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092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459891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716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68693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3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85800"/>
            <a:ext cx="6898743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30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746760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00400"/>
            <a:ext cx="63246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8952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16" y="762000"/>
            <a:ext cx="7360368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46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91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237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17</Words>
  <Application>Microsoft Office PowerPoint</Application>
  <PresentationFormat>On-screen Show (4:3)</PresentationFormat>
  <Paragraphs>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PHARMACEUTICAL ORGANIC CHEMISTRY - IV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SSK1</dc:creator>
  <cp:lastModifiedBy>SSK1</cp:lastModifiedBy>
  <cp:revision>3</cp:revision>
  <dcterms:created xsi:type="dcterms:W3CDTF">2021-06-02T07:09:37Z</dcterms:created>
  <dcterms:modified xsi:type="dcterms:W3CDTF">2021-06-02T07:32:50Z</dcterms:modified>
</cp:coreProperties>
</file>